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9B2A66-F27A-451A-B50B-870D77D1F513}" v="15" dt="2025-06-03T09:07:43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1D9B2A66-F27A-451A-B50B-870D77D1F513}"/>
    <pc:docChg chg="addSld delSld modSld">
      <pc:chgData name="Barabucci, Claudia" userId="S::claudia.barabucci@gopa.eu::5972fce7-4b5c-405c-9f83-b43540fc848d" providerId="AD" clId="Web-{1D9B2A66-F27A-451A-B50B-870D77D1F513}" dt="2025-06-03T09:07:43.330" v="7" actId="20577"/>
      <pc:docMkLst>
        <pc:docMk/>
      </pc:docMkLst>
      <pc:sldChg chg="del">
        <pc:chgData name="Barabucci, Claudia" userId="S::claudia.barabucci@gopa.eu::5972fce7-4b5c-405c-9f83-b43540fc848d" providerId="AD" clId="Web-{1D9B2A66-F27A-451A-B50B-870D77D1F513}" dt="2025-06-03T09:07:03.047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1D9B2A66-F27A-451A-B50B-870D77D1F513}" dt="2025-06-03T09:07:36.142" v="5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1D9B2A66-F27A-451A-B50B-870D77D1F513}" dt="2025-06-03T09:07:36.142" v="5" actId="20577"/>
          <ac:spMkLst>
            <pc:docMk/>
            <pc:sldMk cId="3301279087" sldId="260"/>
            <ac:spMk id="8" creationId="{8FFE4C66-7857-1865-B64B-B36B631FA212}"/>
          </ac:spMkLst>
        </pc:spChg>
      </pc:sldChg>
      <pc:sldChg chg="modSp">
        <pc:chgData name="Barabucci, Claudia" userId="S::claudia.barabucci@gopa.eu::5972fce7-4b5c-405c-9f83-b43540fc848d" providerId="AD" clId="Web-{1D9B2A66-F27A-451A-B50B-870D77D1F513}" dt="2025-06-03T09:07:08.204" v="3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1D9B2A66-F27A-451A-B50B-870D77D1F513}" dt="2025-06-03T09:07:08.204" v="3" actId="20577"/>
          <ac:spMkLst>
            <pc:docMk/>
            <pc:sldMk cId="2856399862" sldId="261"/>
            <ac:spMk id="8" creationId="{65434856-EDC9-5B12-616A-05F0626A47E3}"/>
          </ac:spMkLst>
        </pc:spChg>
      </pc:sldChg>
      <pc:sldChg chg="del">
        <pc:chgData name="Barabucci, Claudia" userId="S::claudia.barabucci@gopa.eu::5972fce7-4b5c-405c-9f83-b43540fc848d" providerId="AD" clId="Web-{1D9B2A66-F27A-451A-B50B-870D77D1F513}" dt="2025-06-03T09:07:02.829" v="0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1D9B2A66-F27A-451A-B50B-870D77D1F513}" dt="2025-06-03T09:07:43.330" v="7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1D9B2A66-F27A-451A-B50B-870D77D1F513}" dt="2025-06-03T09:07:43.330" v="7" actId="20577"/>
          <ac:spMkLst>
            <pc:docMk/>
            <pc:sldMk cId="868325399" sldId="266"/>
            <ac:spMk id="8" creationId="{2FCE6CBE-9A2A-06A3-13B6-ABE15DEED281}"/>
          </ac:spMkLst>
        </pc:spChg>
      </pc:sldChg>
    </pc:docChg>
  </pc:docChgLst>
  <pc:docChgLst>
    <pc:chgData clId="Web-{1D9B2A66-F27A-451A-B50B-870D77D1F513}"/>
    <pc:docChg chg="delSld">
      <pc:chgData name="" userId="" providerId="" clId="Web-{1D9B2A66-F27A-451A-B50B-870D77D1F513}" dt="2025-06-03T09:06:56.985" v="0"/>
      <pc:docMkLst>
        <pc:docMk/>
      </pc:docMkLst>
      <pc:sldChg chg="del">
        <pc:chgData name="" userId="" providerId="" clId="Web-{1D9B2A66-F27A-451A-B50B-870D77D1F513}" dt="2025-06-03T09:06:56.985" v="0"/>
        <pc:sldMkLst>
          <pc:docMk/>
          <pc:sldMk cId="340486254" sldId="2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D786B2-6D8A-6CE6-1265-40F7CC1FD50E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8537E3-9270-159F-0F8B-87985CDC63DA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Znanost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djelu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B8E9655-659D-867D-0858-44EE98BF1FA5}"/>
              </a:ext>
            </a:extLst>
          </p:cNvPr>
          <p:cNvSpPr/>
          <p:nvPr/>
        </p:nvSpPr>
        <p:spPr>
          <a:xfrm>
            <a:off x="616688" y="10666198"/>
            <a:ext cx="12828367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B24763-D3A2-5163-7123-3E5126DFD826}"/>
              </a:ext>
            </a:extLst>
          </p:cNvPr>
          <p:cNvSpPr txBox="1"/>
          <p:nvPr/>
        </p:nvSpPr>
        <p:spPr>
          <a:xfrm>
            <a:off x="-435124" y="10703321"/>
            <a:ext cx="13716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zajedno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osiguravamo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sigurnost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hrane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5EA713-BD2E-2419-F2E1-6927FA92B5FD}"/>
              </a:ext>
            </a:extLst>
          </p:cNvPr>
          <p:cNvSpPr/>
          <p:nvPr/>
        </p:nvSpPr>
        <p:spPr>
          <a:xfrm>
            <a:off x="1" y="744450"/>
            <a:ext cx="763108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536A52-933A-2202-BBD5-C52B63377B2B}"/>
              </a:ext>
            </a:extLst>
          </p:cNvPr>
          <p:cNvSpPr/>
          <p:nvPr/>
        </p:nvSpPr>
        <p:spPr>
          <a:xfrm>
            <a:off x="-3" y="1956561"/>
            <a:ext cx="1032267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434856-EDC9-5B12-616A-05F0626A47E3}"/>
              </a:ext>
            </a:extLst>
          </p:cNvPr>
          <p:cNvSpPr txBox="1"/>
          <p:nvPr/>
        </p:nvSpPr>
        <p:spPr>
          <a:xfrm>
            <a:off x="774699" y="711200"/>
            <a:ext cx="11920575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Svjetski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dan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sigurnosti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hrane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642F16-2871-61D7-6302-6E9C46DD78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B5998CD7-F2CA-69FE-DBDC-3CF03EC1CD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3B08F1A-29A8-58CE-930F-683CC90EC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10DD283-3902-8CFE-79F6-D7C01A92BE72}"/>
              </a:ext>
            </a:extLst>
          </p:cNvPr>
          <p:cNvSpPr txBox="1"/>
          <p:nvPr/>
        </p:nvSpPr>
        <p:spPr>
          <a:xfrm>
            <a:off x="373411" y="12406128"/>
            <a:ext cx="5814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Pouzdana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znanost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hrana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A9678B1-01D3-0115-27BE-8BE80C1370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61116" y="12465141"/>
            <a:ext cx="1186513" cy="85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72BCAB4-CB74-2B0B-83AF-4BA113DED999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AD9500-41B6-3B3F-089C-56D5F2AC7048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Znanost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djelu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C1FF1C-4426-515D-7FC4-9F939171FE93}"/>
              </a:ext>
            </a:extLst>
          </p:cNvPr>
          <p:cNvSpPr/>
          <p:nvPr/>
        </p:nvSpPr>
        <p:spPr>
          <a:xfrm>
            <a:off x="616688" y="10666198"/>
            <a:ext cx="12828367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301185-E16D-2EC6-6AFC-AE2E179A1F82}"/>
              </a:ext>
            </a:extLst>
          </p:cNvPr>
          <p:cNvSpPr txBox="1"/>
          <p:nvPr/>
        </p:nvSpPr>
        <p:spPr>
          <a:xfrm>
            <a:off x="-435124" y="10703321"/>
            <a:ext cx="13716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zajedno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osiguravamo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sigurnost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hrane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D16F94-B21F-D687-4825-A67140A38917}"/>
              </a:ext>
            </a:extLst>
          </p:cNvPr>
          <p:cNvSpPr/>
          <p:nvPr/>
        </p:nvSpPr>
        <p:spPr>
          <a:xfrm>
            <a:off x="1" y="744450"/>
            <a:ext cx="763108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D250D0-EB5D-41C1-0852-D74B3EA666E0}"/>
              </a:ext>
            </a:extLst>
          </p:cNvPr>
          <p:cNvSpPr/>
          <p:nvPr/>
        </p:nvSpPr>
        <p:spPr>
          <a:xfrm>
            <a:off x="-3" y="1956561"/>
            <a:ext cx="1032267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FFE4C66-7857-1865-B64B-B36B631FA212}"/>
              </a:ext>
            </a:extLst>
          </p:cNvPr>
          <p:cNvSpPr txBox="1"/>
          <p:nvPr/>
        </p:nvSpPr>
        <p:spPr>
          <a:xfrm>
            <a:off x="774699" y="711200"/>
            <a:ext cx="11920575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Svjetski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dan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sigurnosti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hrane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BFC8615-98ED-841D-B117-3997DB5AF5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C5E75E8F-E17B-AF7C-8216-124A04AD16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3DAC0835-CDD9-FEA4-F41E-F995239ADD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BE8EDF2-3B13-23D3-96CA-9867B2B940CD}"/>
              </a:ext>
            </a:extLst>
          </p:cNvPr>
          <p:cNvSpPr txBox="1"/>
          <p:nvPr/>
        </p:nvSpPr>
        <p:spPr>
          <a:xfrm>
            <a:off x="373411" y="12406128"/>
            <a:ext cx="5814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Pouzdana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znanost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hrana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F1759E3-9608-BCB2-95ED-4E11DE6609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61116" y="12465141"/>
            <a:ext cx="1186513" cy="85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33F85E4-57EF-2203-0FC3-4A237F007800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B81313-DF05-F6D7-155B-C5B43A280E17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Znanost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na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8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djelu</a:t>
            </a:r>
            <a:r>
              <a:rPr lang="en-US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DCDA41D-F932-6F94-4EEE-5EA823F90E1D}"/>
              </a:ext>
            </a:extLst>
          </p:cNvPr>
          <p:cNvSpPr/>
          <p:nvPr/>
        </p:nvSpPr>
        <p:spPr>
          <a:xfrm>
            <a:off x="616688" y="10666198"/>
            <a:ext cx="12828367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99F74B-3AB0-F339-862B-C7B38C8F50D9}"/>
              </a:ext>
            </a:extLst>
          </p:cNvPr>
          <p:cNvSpPr txBox="1"/>
          <p:nvPr/>
        </p:nvSpPr>
        <p:spPr>
          <a:xfrm>
            <a:off x="-435124" y="10703321"/>
            <a:ext cx="13716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zajedno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osiguravamo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sigurnost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0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hrane</a:t>
            </a:r>
            <a:r>
              <a:rPr lang="en-US" sz="50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69B80E-D431-3B31-8D52-DCCB75055743}"/>
              </a:ext>
            </a:extLst>
          </p:cNvPr>
          <p:cNvSpPr/>
          <p:nvPr/>
        </p:nvSpPr>
        <p:spPr>
          <a:xfrm>
            <a:off x="1" y="744450"/>
            <a:ext cx="7631084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1A5E91F-F296-A1DF-97DD-BE5DFC0355B3}"/>
              </a:ext>
            </a:extLst>
          </p:cNvPr>
          <p:cNvSpPr/>
          <p:nvPr/>
        </p:nvSpPr>
        <p:spPr>
          <a:xfrm>
            <a:off x="-3" y="1956561"/>
            <a:ext cx="1032267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CE6CBE-9A2A-06A3-13B6-ABE15DEED281}"/>
              </a:ext>
            </a:extLst>
          </p:cNvPr>
          <p:cNvSpPr txBox="1"/>
          <p:nvPr/>
        </p:nvSpPr>
        <p:spPr>
          <a:xfrm>
            <a:off x="774699" y="711200"/>
            <a:ext cx="11920575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Svjetski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dan </a:t>
            </a:r>
            <a:r>
              <a:rPr lang="en-GB" sz="8000" b="1" dirty="0" err="1">
                <a:solidFill>
                  <a:srgbClr val="282829"/>
                </a:solidFill>
                <a:effectLst/>
                <a:latin typeface="Montserrat"/>
              </a:rPr>
              <a:t>sigurnosti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8000" b="1">
                <a:solidFill>
                  <a:srgbClr val="282829"/>
                </a:solidFill>
                <a:effectLst/>
                <a:latin typeface="Montserrat"/>
              </a:rPr>
              <a:t>hrane</a:t>
            </a:r>
            <a:r>
              <a:rPr lang="en-GB" sz="80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6AAC98-A63A-4A6E-EBBE-093D0AF59B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E0A10CE0-4555-EB78-7463-607CCDAD5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CC73558-A6F6-3760-9239-0A498B993D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7EDD16-7CF6-BDDB-A8E3-F97956D384D5}"/>
              </a:ext>
            </a:extLst>
          </p:cNvPr>
          <p:cNvSpPr txBox="1"/>
          <p:nvPr/>
        </p:nvSpPr>
        <p:spPr>
          <a:xfrm>
            <a:off x="373411" y="12406128"/>
            <a:ext cx="58147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Pouzdana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znanost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sigurna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hrana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7DEBF7E-2B13-17CA-63E2-E042F7793A6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61116" y="12465141"/>
            <a:ext cx="1186513" cy="85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E90253-3722-45DE-B0E1-89C6D3D4972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95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57</cp:revision>
  <dcterms:created xsi:type="dcterms:W3CDTF">2024-06-06T13:31:57Z</dcterms:created>
  <dcterms:modified xsi:type="dcterms:W3CDTF">2025-06-03T09:07:49Z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